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41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0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4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2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60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9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4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8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3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90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29BC0-E727-43DE-944A-0BDD15FD8D61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6D5FF-9F3A-461E-B648-B9A7FC16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4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4200" y="154557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31798" y="65590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31798" y="71131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8723" y="76673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0798" y="54050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81790" y="5450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93798" y="5450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93881" y="545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NaNH</a:t>
            </a:r>
            <a:r>
              <a:rPr lang="en-US" sz="1200" dirty="0"/>
              <a:t>2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>
            <a:off x="2784481" y="729734"/>
            <a:ext cx="1192973" cy="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58453" y="66283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58453" y="71824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65378" y="77366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77453" y="54743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08445" y="5519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988833" y="704394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06284" y="5383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853756" y="436415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 NaNH</a:t>
            </a:r>
            <a:r>
              <a:rPr lang="en-US" sz="1200" dirty="0" smtClean="0"/>
              <a:t>2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2696284" y="773669"/>
            <a:ext cx="1379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Methyl Iodide</a:t>
            </a:r>
            <a:endParaRPr lang="en-US" sz="1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731798" y="174427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1798" y="179969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38723" y="185511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0798" y="1628882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081790" y="163344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1362179" y="1785839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679629" y="161976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343996" y="1817319"/>
            <a:ext cx="1192973" cy="6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13271" y="1524000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 NaNH</a:t>
            </a:r>
            <a:r>
              <a:rPr lang="en-US" sz="1200" dirty="0" smtClean="0"/>
              <a:t>2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2255798" y="1861254"/>
            <a:ext cx="1379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 Methyl Iodide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947275" y="1545575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794873" y="1744278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94873" y="179969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87943" y="185511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566278" y="162888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144865" y="163344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5425253" y="1785839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742704" y="161976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4216224" y="1801886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747655" y="164948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550420" y="2617113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398018" y="2815816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398018" y="2871231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404943" y="2926651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169424" y="27004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748010" y="270498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2028399" y="2857377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345849" y="269130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819368" y="2873424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50800" y="272102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3093998" y="2857376"/>
            <a:ext cx="178037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49560" y="2489400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KMnO</a:t>
            </a:r>
            <a:r>
              <a:rPr lang="en-US" sz="1200" dirty="0" smtClean="0"/>
              <a:t>4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3344265" y="2932696"/>
            <a:ext cx="1244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</a:t>
            </a:r>
            <a:r>
              <a:rPr lang="en-US" sz="1200" dirty="0" smtClean="0"/>
              <a:t>2</a:t>
            </a:r>
            <a:r>
              <a:rPr lang="en-US" sz="1600" dirty="0" smtClean="0"/>
              <a:t>O, Neutral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415855" y="27432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6318873" y="301117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034858" y="282650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613445" y="28310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6893833" y="2983464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211284" y="281739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5684804" y="2999511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16234" y="284711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6244327" y="2517110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169709" y="2514601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808673" y="2507675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734053" y="2505166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040205" y="2246565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6613053" y="223058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539055" y="409875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1442073" y="4366731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158058" y="418206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1736645" y="41866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90" name="Straight Connector 89"/>
          <p:cNvCxnSpPr/>
          <p:nvPr/>
        </p:nvCxnSpPr>
        <p:spPr>
          <a:xfrm flipV="1">
            <a:off x="2017033" y="4339022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334484" y="417294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808004" y="4355069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39435" y="42026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94" name="Straight Connector 93"/>
          <p:cNvCxnSpPr/>
          <p:nvPr/>
        </p:nvCxnSpPr>
        <p:spPr>
          <a:xfrm>
            <a:off x="1367527" y="3872668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292909" y="3870158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931873" y="3863233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857253" y="3860723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163405" y="3602123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1736253" y="358613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2865398" y="3835424"/>
            <a:ext cx="24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4434654" y="402255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4282252" y="4221261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282252" y="4276676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289177" y="4332096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4053658" y="410586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4632244" y="411042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C: </a:t>
            </a:r>
            <a:endParaRPr lang="en-US" dirty="0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3703602" y="4278869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235034" y="41264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843200" y="3971455"/>
            <a:ext cx="23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5175268" y="4311134"/>
            <a:ext cx="9944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5298914" y="4010419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</a:t>
            </a:r>
            <a:r>
              <a:rPr lang="en-US" sz="1200" dirty="0" smtClean="0"/>
              <a:t>2</a:t>
            </a:r>
            <a:r>
              <a:rPr lang="en-US" sz="1600" dirty="0" smtClean="0"/>
              <a:t>O</a:t>
            </a:r>
            <a:endParaRPr 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5182798" y="4351076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(or H</a:t>
            </a:r>
            <a:r>
              <a:rPr lang="en-US" sz="1200" dirty="0" smtClean="0"/>
              <a:t>3</a:t>
            </a:r>
            <a:r>
              <a:rPr lang="en-US" sz="1600" dirty="0" smtClean="0"/>
              <a:t>O   )</a:t>
            </a:r>
            <a:endParaRPr 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829255" y="4310432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+</a:t>
            </a:r>
            <a:endParaRPr lang="en-US" sz="1200" dirty="0"/>
          </a:p>
        </p:txBody>
      </p:sp>
      <p:sp>
        <p:nvSpPr>
          <p:cNvPr id="119" name="TextBox 118"/>
          <p:cNvSpPr txBox="1"/>
          <p:nvPr/>
        </p:nvSpPr>
        <p:spPr>
          <a:xfrm>
            <a:off x="7482654" y="409402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7385672" y="4361993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7101657" y="417732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7680244" y="41818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23" name="Straight Connector 122"/>
          <p:cNvCxnSpPr/>
          <p:nvPr/>
        </p:nvCxnSpPr>
        <p:spPr>
          <a:xfrm flipV="1">
            <a:off x="7960632" y="4334284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8278083" y="416821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6751603" y="4350331"/>
            <a:ext cx="372871" cy="4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6283034" y="419793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r>
              <a:rPr lang="en-US" sz="1200" dirty="0" smtClean="0"/>
              <a:t>3</a:t>
            </a:r>
            <a:endParaRPr lang="en-US" dirty="0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7255706" y="3867930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47762" y="3858495"/>
            <a:ext cx="0" cy="337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7051584" y="3583530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OH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7610577" y="3581400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OH</a:t>
            </a:r>
            <a:endParaRPr lang="en-US" dirty="0"/>
          </a:p>
        </p:txBody>
      </p:sp>
      <p:cxnSp>
        <p:nvCxnSpPr>
          <p:cNvPr id="135" name="Straight Connector 134"/>
          <p:cNvCxnSpPr/>
          <p:nvPr/>
        </p:nvCxnSpPr>
        <p:spPr>
          <a:xfrm>
            <a:off x="7255706" y="4518949"/>
            <a:ext cx="8512" cy="406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844521" y="4530435"/>
            <a:ext cx="8512" cy="406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7101657" y="490669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7698984" y="491799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42" name="Straight Connector 141"/>
          <p:cNvCxnSpPr/>
          <p:nvPr/>
        </p:nvCxnSpPr>
        <p:spPr>
          <a:xfrm>
            <a:off x="7194943" y="5220607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7265412" y="5230090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7333488" y="5230090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7804543" y="5206747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875012" y="5216230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943088" y="5216230"/>
            <a:ext cx="0" cy="43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7056398" y="565046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7626849" y="5645720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37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70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Tim</cp:lastModifiedBy>
  <cp:revision>5</cp:revision>
  <dcterms:created xsi:type="dcterms:W3CDTF">2011-04-20T15:55:42Z</dcterms:created>
  <dcterms:modified xsi:type="dcterms:W3CDTF">2011-04-20T19:49:07Z</dcterms:modified>
</cp:coreProperties>
</file>